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303" r:id="rId4"/>
    <p:sldId id="304" r:id="rId5"/>
    <p:sldId id="305" r:id="rId6"/>
    <p:sldId id="306" r:id="rId7"/>
    <p:sldId id="307" r:id="rId8"/>
    <p:sldId id="308" r:id="rId9"/>
    <p:sldId id="310" r:id="rId10"/>
    <p:sldId id="311" r:id="rId11"/>
    <p:sldId id="312" r:id="rId12"/>
    <p:sldId id="313" r:id="rId13"/>
    <p:sldId id="314" r:id="rId14"/>
    <p:sldId id="315" r:id="rId15"/>
    <p:sldId id="302" r:id="rId16"/>
    <p:sldId id="309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E38E1F-103B-CEB4-B69F-2B690DF5D900}" v="12" dt="2025-04-08T18:59:29.9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530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ia, Saideh" userId="S::zia.23@osu.edu::28742a2b-be34-429b-89a4-58f4d8adccf2" providerId="AD" clId="Web-{FAE38E1F-103B-CEB4-B69F-2B690DF5D900}"/>
    <pc:docChg chg="addSld delSld">
      <pc:chgData name="Zia, Saideh" userId="S::zia.23@osu.edu::28742a2b-be34-429b-89a4-58f4d8adccf2" providerId="AD" clId="Web-{FAE38E1F-103B-CEB4-B69F-2B690DF5D900}" dt="2025-04-08T18:59:29.945" v="11"/>
      <pc:docMkLst>
        <pc:docMk/>
      </pc:docMkLst>
      <pc:sldChg chg="new del">
        <pc:chgData name="Zia, Saideh" userId="S::zia.23@osu.edu::28742a2b-be34-429b-89a4-58f4d8adccf2" providerId="AD" clId="Web-{FAE38E1F-103B-CEB4-B69F-2B690DF5D900}" dt="2025-04-08T18:59:22.883" v="6"/>
        <pc:sldMkLst>
          <pc:docMk/>
          <pc:sldMk cId="3604080174" sldId="316"/>
        </pc:sldMkLst>
      </pc:sldChg>
      <pc:sldChg chg="new del">
        <pc:chgData name="Zia, Saideh" userId="S::zia.23@osu.edu::28742a2b-be34-429b-89a4-58f4d8adccf2" providerId="AD" clId="Web-{FAE38E1F-103B-CEB4-B69F-2B690DF5D900}" dt="2025-04-08T18:59:23.758" v="7"/>
        <pc:sldMkLst>
          <pc:docMk/>
          <pc:sldMk cId="3219686800" sldId="317"/>
        </pc:sldMkLst>
      </pc:sldChg>
      <pc:sldChg chg="new del">
        <pc:chgData name="Zia, Saideh" userId="S::zia.23@osu.edu::28742a2b-be34-429b-89a4-58f4d8adccf2" providerId="AD" clId="Web-{FAE38E1F-103B-CEB4-B69F-2B690DF5D900}" dt="2025-04-08T18:59:24.711" v="8"/>
        <pc:sldMkLst>
          <pc:docMk/>
          <pc:sldMk cId="243442398" sldId="318"/>
        </pc:sldMkLst>
      </pc:sldChg>
      <pc:sldChg chg="new del">
        <pc:chgData name="Zia, Saideh" userId="S::zia.23@osu.edu::28742a2b-be34-429b-89a4-58f4d8adccf2" providerId="AD" clId="Web-{FAE38E1F-103B-CEB4-B69F-2B690DF5D900}" dt="2025-04-08T18:59:27.883" v="9"/>
        <pc:sldMkLst>
          <pc:docMk/>
          <pc:sldMk cId="154367728" sldId="319"/>
        </pc:sldMkLst>
      </pc:sldChg>
      <pc:sldChg chg="new del">
        <pc:chgData name="Zia, Saideh" userId="S::zia.23@osu.edu::28742a2b-be34-429b-89a4-58f4d8adccf2" providerId="AD" clId="Web-{FAE38E1F-103B-CEB4-B69F-2B690DF5D900}" dt="2025-04-08T18:59:29.414" v="10"/>
        <pc:sldMkLst>
          <pc:docMk/>
          <pc:sldMk cId="914108767" sldId="320"/>
        </pc:sldMkLst>
      </pc:sldChg>
      <pc:sldChg chg="new del">
        <pc:chgData name="Zia, Saideh" userId="S::zia.23@osu.edu::28742a2b-be34-429b-89a4-58f4d8adccf2" providerId="AD" clId="Web-{FAE38E1F-103B-CEB4-B69F-2B690DF5D900}" dt="2025-04-08T18:59:29.945" v="11"/>
        <pc:sldMkLst>
          <pc:docMk/>
          <pc:sldMk cId="3809861397" sldId="32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454385-8AA6-476F-B993-0A62B51145DD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EF21A7-5821-4837-975A-63108CC4E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243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F21A7-5821-4837-975A-63108CC4EAA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22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for data recording portion. LEAVE BLANK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F21A7-5821-4837-975A-63108CC4EAA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94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71E59-BB83-45A2-A119-4CFDC198A103}" type="datetime1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8BF0F-6CEC-431F-A24B-3F3943565BAE}" type="datetime1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91CDD-7F30-4F0E-9996-87B6C1501A39}" type="datetime1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6E99E-AFB1-4856-881A-E9CFDEA7CFD8}" type="datetime1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C5D1F-9D9B-4429-9DC6-910D085DA42B}" type="datetime1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89C9D-A2FE-42E3-8847-75A4D28208D3}" type="datetime1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F7A5-EDB0-44C7-BAAD-F3B5B553E549}" type="datetime1">
              <a:rPr lang="en-US" smtClean="0"/>
              <a:t>4/8/2025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2DCB-DFDF-4FE0-86D5-617D5692AEC8}" type="datetime1">
              <a:rPr lang="en-US" smtClean="0"/>
              <a:t>4/8/2025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AC218-3E7D-47E1-81B3-0AA2B3421DD7}" type="datetime1">
              <a:rPr lang="en-US" smtClean="0"/>
              <a:t>4/8/2025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D001-B0B7-4BD9-9FB6-08D30BA5DE56}" type="datetime1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56C4B-47A3-42BC-9CFE-58F02AA4D0F2}" type="datetime1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A4736-C27A-4407-A2B4-E126A37D22E1}" type="datetime1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3.wdp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Stimulus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/>
              <a:t>Created by: </a:t>
            </a:r>
            <a:r>
              <a:rPr lang="en-US" dirty="0"/>
              <a:t>Team #9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39C67-7D37-240F-3A2F-48D3F06B2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10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2ACD077-D198-DBAA-0A04-E1D4D0E68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9018" y="1166018"/>
            <a:ext cx="4525963" cy="4525963"/>
          </a:xfrm>
        </p:spPr>
      </p:pic>
    </p:spTree>
    <p:extLst>
      <p:ext uri="{BB962C8B-B14F-4D97-AF65-F5344CB8AC3E}">
        <p14:creationId xmlns:p14="http://schemas.microsoft.com/office/powerpoint/2010/main" val="1181090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9DA7A2-D2BB-68C0-BA8A-9EA3F5076D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9058" y="1166018"/>
            <a:ext cx="3085883" cy="45259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BC184-8220-2A42-1793-7A5686754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32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BD116-76B0-6DBE-CD8C-4C32B06FF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4FF64D8-CC5D-8FF7-A54E-786E23E31CB3}"/>
              </a:ext>
            </a:extLst>
          </p:cNvPr>
          <p:cNvGrpSpPr/>
          <p:nvPr/>
        </p:nvGrpSpPr>
        <p:grpSpPr>
          <a:xfrm>
            <a:off x="1657350" y="296863"/>
            <a:ext cx="5410199" cy="6242049"/>
            <a:chOff x="1657350" y="296863"/>
            <a:chExt cx="5410199" cy="6242049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52C763D6-9AF1-6482-50FF-16DD64DD0C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813" b="90625" l="9961" r="89844">
                          <a14:foregroundMark x1="50195" y1="8691" x2="50195" y2="8691"/>
                          <a14:foregroundMark x1="63086" y1="8105" x2="63086" y2="8105"/>
                          <a14:foregroundMark x1="48242" y1="7813" x2="48242" y2="7813"/>
                          <a14:foregroundMark x1="47559" y1="90625" x2="47559" y2="906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7350" y="1128713"/>
              <a:ext cx="5410199" cy="5410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C8E97260-DBBE-C380-AEA3-EED02D0361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984" b="89941" l="9961" r="89941">
                          <a14:foregroundMark x1="37793" y1="89551" x2="37793" y2="89551"/>
                          <a14:foregroundMark x1="31250" y1="8984" x2="31250" y2="8984"/>
                          <a14:backgroundMark x1="25195" y1="87695" x2="25195" y2="87695"/>
                          <a14:backgroundMark x1="18457" y1="81055" x2="18457" y2="81055"/>
                          <a14:backgroundMark x1="42969" y1="92090" x2="42969" y2="920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9225" y="296863"/>
              <a:ext cx="1514475" cy="1514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41E036AA-639D-FF85-C9A7-A5B0C2B689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813" b="90625" l="9961" r="89844">
                          <a14:foregroundMark x1="50195" y1="8691" x2="50195" y2="8691"/>
                          <a14:foregroundMark x1="63086" y1="8105" x2="63086" y2="8105"/>
                          <a14:foregroundMark x1="48242" y1="7813" x2="48242" y2="7813"/>
                          <a14:foregroundMark x1="47559" y1="90625" x2="47559" y2="90625"/>
                          <a14:backgroundMark x1="56934" y1="8301" x2="56934" y2="83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7350" y="1128713"/>
              <a:ext cx="5410199" cy="5410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81507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9B28F-4003-DF6B-35BC-404873E06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13</a:t>
            </a:fld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632D13E-A49C-623B-28B9-1E964416A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14" y="2774205"/>
            <a:ext cx="8501236" cy="256689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1666573-ED4E-ED9F-E357-6E44B1F95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388830">
            <a:off x="434835" y="1874583"/>
            <a:ext cx="558940" cy="152768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C883EBE-07FD-C43D-3295-44D93D97A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13153">
            <a:off x="921718" y="2021865"/>
            <a:ext cx="558940" cy="152768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196E970-2CB3-61FB-B387-5259BFD38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684234">
            <a:off x="1259548" y="2095444"/>
            <a:ext cx="558940" cy="152768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ADB8954-7447-5AAF-1415-DA5CD4B94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115879">
            <a:off x="117621" y="2536805"/>
            <a:ext cx="558940" cy="152768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3445C4D-E63B-DA08-B94E-EF3BC8072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491863">
            <a:off x="462450" y="2500359"/>
            <a:ext cx="558940" cy="152768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4A86C92-04EA-063C-5B1B-7FA5AB2F7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337" y="2349331"/>
            <a:ext cx="558940" cy="152768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3A8A633-F5FF-475A-E968-48620813E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94527">
            <a:off x="556809" y="2873943"/>
            <a:ext cx="558940" cy="1527683"/>
          </a:xfrm>
          <a:prstGeom prst="rect">
            <a:avLst/>
          </a:prstGeom>
        </p:spPr>
      </p:pic>
      <p:pic>
        <p:nvPicPr>
          <p:cNvPr id="37" name="Picture 36" descr="A blue bowling ball with three dots&#10;&#10;Description automatically generated">
            <a:extLst>
              <a:ext uri="{FF2B5EF4-FFF2-40B4-BE49-F238E27FC236}">
                <a16:creationId xmlns:a16="http://schemas.microsoft.com/office/drawing/2014/main" id="{50D28F52-2525-4C84-B0DE-A1AFD5FFF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075" y="3067050"/>
            <a:ext cx="1133475" cy="113347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1D3DAA5-F1BF-6A37-1DA6-EA26059D5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256656">
            <a:off x="1175634" y="3273587"/>
            <a:ext cx="558940" cy="1527683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7FAD118-7083-CAA0-DBDB-EEBEC7E17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464416">
            <a:off x="870239" y="3370672"/>
            <a:ext cx="558940" cy="152768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519653C-9075-46D1-9C23-83F93A033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296637">
            <a:off x="437446" y="3396843"/>
            <a:ext cx="558940" cy="152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03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2FBDB-31EE-2CA4-8E57-777738C35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14</a:t>
            </a:fld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D367649-1727-0AAD-ED54-BCA16FE996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04"/>
          <a:stretch/>
        </p:blipFill>
        <p:spPr bwMode="auto">
          <a:xfrm>
            <a:off x="2813050" y="0"/>
            <a:ext cx="3517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26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49A55-C399-AE12-EFFB-6A7D618B6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81712"/>
          </a:xfrm>
        </p:spPr>
        <p:txBody>
          <a:bodyPr>
            <a:normAutofit/>
          </a:bodyPr>
          <a:lstStyle/>
          <a:p>
            <a:r>
              <a:rPr lang="en-US" sz="8800" dirty="0"/>
              <a:t>Wait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B99714-DFB2-8A44-7DAF-414D75810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662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0E0FC3-216D-0027-35D5-048DAA3DC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557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03B1C-71F4-ADF6-896D-27E3B2D44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CD829-F1C1-9DCE-C6F3-AC44825D7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There are a total of 6 pairs of</a:t>
            </a:r>
            <a:r>
              <a:rPr lang="en-US" dirty="0">
                <a:ea typeface="Calibri"/>
                <a:cs typeface="Calibri"/>
              </a:rPr>
              <a:t> images</a:t>
            </a:r>
            <a:endParaRPr lang="en-US" dirty="0"/>
          </a:p>
          <a:p>
            <a:r>
              <a:rPr lang="en-US" dirty="0"/>
              <a:t>Each Image will be tested 10 </a:t>
            </a:r>
            <a:r>
              <a:rPr lang="en-US"/>
              <a:t>times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NOTE: </a:t>
            </a:r>
            <a:r>
              <a:rPr lang="en-US" b="1" dirty="0"/>
              <a:t>Try not to </a:t>
            </a:r>
            <a:r>
              <a:rPr lang="en-US" b="1"/>
              <a:t>move. </a:t>
            </a:r>
            <a:r>
              <a:rPr lang="en-US" dirty="0"/>
              <a:t>If you must move or shift during the test make sure it is during the wait or the image slides.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2717B7-9698-D903-A073-172012E81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2DB73-32E7-F61D-4E46-7ADC57892049}"/>
              </a:ext>
            </a:extLst>
          </p:cNvPr>
          <p:cNvSpPr txBox="1"/>
          <p:nvPr/>
        </p:nvSpPr>
        <p:spPr>
          <a:xfrm>
            <a:off x="457200" y="323612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/>
              <a:t>Rules</a:t>
            </a:r>
          </a:p>
        </p:txBody>
      </p:sp>
    </p:spTree>
    <p:extLst>
      <p:ext uri="{BB962C8B-B14F-4D97-AF65-F5344CB8AC3E}">
        <p14:creationId xmlns:p14="http://schemas.microsoft.com/office/powerpoint/2010/main" val="978033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46CFF7-3B99-67D2-345B-31397F7049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46504"/>
            <a:ext cx="9144000" cy="336499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BB19A-BF6C-785B-D37C-712F55ACB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CDDF27-84FE-F5D9-F1D7-FBEC560C5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2259" y="1397000"/>
            <a:ext cx="4064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72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E54E04-ECF8-C2C2-6679-DC68ACD6A0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9018" y="1166018"/>
            <a:ext cx="4525963" cy="45259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39C67-7D37-240F-3A2F-48D3F06B2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04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BC184-8220-2A42-1793-7A5686754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8DDF929-A1B5-4999-E81B-9091BD7DF3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7398" t="563" r="16574" b="12537"/>
          <a:stretch/>
        </p:blipFill>
        <p:spPr>
          <a:xfrm>
            <a:off x="2823128" y="1149365"/>
            <a:ext cx="3563588" cy="452287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E75CBF8-F828-90CB-960F-413976888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815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05CC43F0-4A07-87C8-03DB-938211CC9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13" b="90625" l="9961" r="89844">
                        <a14:foregroundMark x1="50195" y1="8691" x2="50195" y2="8691"/>
                        <a14:foregroundMark x1="63086" y1="8105" x2="63086" y2="8105"/>
                        <a14:foregroundMark x1="48242" y1="7813" x2="48242" y2="7813"/>
                        <a14:foregroundMark x1="47559" y1="90625" x2="47559" y2="90625"/>
                        <a14:foregroundMark x1="60938" y1="8887" x2="60938" y2="8887"/>
                        <a14:backgroundMark x1="56934" y1="8301" x2="56934" y2="83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1128713"/>
            <a:ext cx="5410199" cy="541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BD116-76B0-6DBE-CD8C-4C32B06FF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</a:t>
            </a:fld>
            <a:endParaRPr lang="en-US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6B0DE422-3C6D-8B1F-A6CD-D35A2FC51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84" b="89941" l="9961" r="89941">
                        <a14:foregroundMark x1="37793" y1="89551" x2="37793" y2="89551"/>
                        <a14:foregroundMark x1="31250" y1="8984" x2="31250" y2="89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950" y="4919663"/>
            <a:ext cx="1514475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766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9B28F-4003-DF6B-35BC-404873E06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</a:t>
            </a:fld>
            <a:endParaRPr lang="en-US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2B85D5E3-FBDC-A4D9-2EC4-9D7ADB04E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14" y="2774205"/>
            <a:ext cx="8501236" cy="2566890"/>
          </a:xfrm>
          <a:prstGeom prst="rect">
            <a:avLst/>
          </a:prstGeom>
        </p:spPr>
      </p:pic>
      <p:pic>
        <p:nvPicPr>
          <p:cNvPr id="63" name="Picture 62" descr="A group of white pins with red stripes&#10;&#10;Description automatically generated">
            <a:extLst>
              <a:ext uri="{FF2B5EF4-FFF2-40B4-BE49-F238E27FC236}">
                <a16:creationId xmlns:a16="http://schemas.microsoft.com/office/drawing/2014/main" id="{44F37A57-0A4C-2039-E263-7269C3EC0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64" y="1932579"/>
            <a:ext cx="2349485" cy="2992841"/>
          </a:xfrm>
          <a:prstGeom prst="rect">
            <a:avLst/>
          </a:prstGeom>
        </p:spPr>
      </p:pic>
      <p:pic>
        <p:nvPicPr>
          <p:cNvPr id="68" name="Picture 67" descr="A blue bowling ball with three dots&#10;&#10;Description automatically generated">
            <a:extLst>
              <a:ext uri="{FF2B5EF4-FFF2-40B4-BE49-F238E27FC236}">
                <a16:creationId xmlns:a16="http://schemas.microsoft.com/office/drawing/2014/main" id="{42F6B927-3D57-FE52-6886-CBD250C3C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325" y="2924175"/>
            <a:ext cx="113347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82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2FBDB-31EE-2CA4-8E57-777738C35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3F8EFCC-1A63-E366-FB03-EF04D887C227}"/>
              </a:ext>
            </a:extLst>
          </p:cNvPr>
          <p:cNvGrpSpPr/>
          <p:nvPr/>
        </p:nvGrpSpPr>
        <p:grpSpPr>
          <a:xfrm>
            <a:off x="2761184" y="0"/>
            <a:ext cx="3480866" cy="6858000"/>
            <a:chOff x="2761184" y="0"/>
            <a:chExt cx="3480866" cy="68580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FF90139-D5E4-CB71-3A47-284AF2808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776189">
              <a:off x="2790387" y="4717047"/>
              <a:ext cx="223875" cy="313425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959751B0-E204-F159-FA41-5EA456C13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776189">
              <a:off x="2761184" y="4701354"/>
              <a:ext cx="298100" cy="447307"/>
            </a:xfrm>
            <a:prstGeom prst="rect">
              <a:avLst/>
            </a:prstGeom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72A1750A-B591-E615-E1E8-9A632BB84F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296"/>
            <a:stretch/>
          </p:blipFill>
          <p:spPr bwMode="auto">
            <a:xfrm>
              <a:off x="2901950" y="0"/>
              <a:ext cx="33401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46990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BB19A-BF6C-785B-D37C-712F55ACB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</a:t>
            </a:fld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CBCD1BE-BCDA-DE22-8B38-AA7C17B6291D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6504"/>
            <a:ext cx="9144000" cy="33649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E51B14-5F05-4BDF-8BC4-6D51419C3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962" y="1397000"/>
            <a:ext cx="4064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02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80</Words>
  <Application>Microsoft Office PowerPoint</Application>
  <PresentationFormat>On-screen Show (4:3)</PresentationFormat>
  <Paragraphs>26</Paragraphs>
  <Slides>16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Stimulus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Wait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Stimulus Presentation</dc:title>
  <dc:subject/>
  <dc:creator>Cole Helbig</dc:creator>
  <cp:keywords/>
  <dc:description>generated using python-pptx</dc:description>
  <cp:lastModifiedBy>Forrester, Jason</cp:lastModifiedBy>
  <cp:revision>42</cp:revision>
  <dcterms:created xsi:type="dcterms:W3CDTF">2013-01-27T09:14:16Z</dcterms:created>
  <dcterms:modified xsi:type="dcterms:W3CDTF">2025-04-08T18:59:34Z</dcterms:modified>
  <cp:category/>
</cp:coreProperties>
</file>